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schemas.openxmlformats.org/officeDocument/2006/relationships/font" Target="fonts/GillSans-regular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Gill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Tensor Manipulation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Shape 12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Matmul VS multiply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50" y="1173275"/>
            <a:ext cx="5053650" cy="24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Matmul VS multiply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50" y="1173275"/>
            <a:ext cx="5053650" cy="244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138" y="3878825"/>
            <a:ext cx="4658925" cy="9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Broadcasting</a:t>
            </a:r>
            <a:r>
              <a:rPr lang="en"/>
              <a:t> 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62" y="1572150"/>
            <a:ext cx="6837226" cy="15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125" y="418513"/>
            <a:ext cx="2471324" cy="7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Broadcasting 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125" y="418513"/>
            <a:ext cx="2471324" cy="7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200" y="1429875"/>
            <a:ext cx="5440950" cy="30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Reduce mean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150" y="366050"/>
            <a:ext cx="4750650" cy="44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Reduce sum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00" y="1004512"/>
            <a:ext cx="5158299" cy="32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000" y="231200"/>
            <a:ext cx="1935700" cy="6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Argmax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50" y="1037125"/>
            <a:ext cx="4257900" cy="32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Reshape**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476" y="152400"/>
            <a:ext cx="501371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1519350" y="188700"/>
            <a:ext cx="61053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Reshape (squeeze, expand)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913" y="1608449"/>
            <a:ext cx="4750175" cy="19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929600" y="133950"/>
            <a:ext cx="4418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One hot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925" y="1562075"/>
            <a:ext cx="5670175" cy="293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700" y="263375"/>
            <a:ext cx="3632500" cy="10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Casting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413" y="2094850"/>
            <a:ext cx="6005175" cy="1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Stack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638" y="1474050"/>
            <a:ext cx="5284675" cy="2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Ones and Zeros like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488" y="1886225"/>
            <a:ext cx="4667024" cy="26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Zip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78" y="1606714"/>
            <a:ext cx="6063298" cy="28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222" y="1419750"/>
            <a:ext cx="1424901" cy="32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88" y="207438"/>
            <a:ext cx="6304824" cy="472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10" name="Shape 3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11" name="Shape 3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Shape 31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313" name="Shape 3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Tensor Manipulation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Shape 14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44" name="Shape 1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Shape 14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400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2" cy="6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5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Simple 1D array and slicing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625" y="1132800"/>
            <a:ext cx="5447700" cy="31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http://www.frosteye.net/1233 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1571525" y="4506500"/>
            <a:ext cx="6000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1C4587"/>
                </a:solidFill>
                <a:latin typeface="Consolas"/>
                <a:ea typeface="Consolas"/>
                <a:cs typeface="Consolas"/>
                <a:sym typeface="Consolas"/>
              </a:rPr>
              <a:t>t = np.array([0., 1., 2., 3., 4., 5., 6.])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Simple 1D array and slicing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" y="1660925"/>
            <a:ext cx="4223050" cy="24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http://www.frosteye.net/1233 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750" y="1572145"/>
            <a:ext cx="4448850" cy="275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2D Array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202" cy="264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Shape, Rank, Axis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460463" cy="341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Shape, Rank, Axis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63" y="1122125"/>
            <a:ext cx="8355824" cy="10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25" y="2262675"/>
            <a:ext cx="2955151" cy="2653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4" name="Shape 194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